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68" r:id="rId3"/>
    <p:sldId id="269" r:id="rId4"/>
    <p:sldId id="270" r:id="rId5"/>
    <p:sldId id="271" r:id="rId6"/>
    <p:sldId id="272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74" r:id="rId18"/>
    <p:sldId id="273" r:id="rId1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CF2D9F-B3DF-47BF-A69E-96E03CC29630}" type="datetimeFigureOut">
              <a:rPr lang="ru-RU" smtClean="0"/>
              <a:t>09.01.2024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296B6C-6F5D-48A1-8B54-0CE3C92C1F7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25066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ABC86C-909B-45EF-A224-5A82E7C464B7}" type="datetimeFigureOut">
              <a:rPr lang="ru-RU" smtClean="0"/>
              <a:t>09.01.2024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3567B-3F8D-4B03-A85A-1BC4B83D61E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158313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ABC86C-909B-45EF-A224-5A82E7C464B7}" type="datetimeFigureOut">
              <a:rPr lang="ru-RU" smtClean="0"/>
              <a:t>09.01.2024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3567B-3F8D-4B03-A85A-1BC4B83D61E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288580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ABC86C-909B-45EF-A224-5A82E7C464B7}" type="datetimeFigureOut">
              <a:rPr lang="ru-RU" smtClean="0"/>
              <a:t>09.01.2024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3567B-3F8D-4B03-A85A-1BC4B83D61E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184401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ABC86C-909B-45EF-A224-5A82E7C464B7}" type="datetimeFigureOut">
              <a:rPr lang="ru-RU" smtClean="0"/>
              <a:t>09.01.2024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3567B-3F8D-4B03-A85A-1BC4B83D61E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040883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ABC86C-909B-45EF-A224-5A82E7C464B7}" type="datetimeFigureOut">
              <a:rPr lang="ru-RU" smtClean="0"/>
              <a:t>09.01.2024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3567B-3F8D-4B03-A85A-1BC4B83D61E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207514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ABC86C-909B-45EF-A224-5A82E7C464B7}" type="datetimeFigureOut">
              <a:rPr lang="ru-RU" smtClean="0"/>
              <a:t>09.01.2024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3567B-3F8D-4B03-A85A-1BC4B83D61E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066285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ABC86C-909B-45EF-A224-5A82E7C464B7}" type="datetimeFigureOut">
              <a:rPr lang="ru-RU" smtClean="0"/>
              <a:t>09.01.2024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3567B-3F8D-4B03-A85A-1BC4B83D61E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929715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ABC86C-909B-45EF-A224-5A82E7C464B7}" type="datetimeFigureOut">
              <a:rPr lang="ru-RU" smtClean="0"/>
              <a:t>09.01.2024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3567B-3F8D-4B03-A85A-1BC4B83D61E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675674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ABC86C-909B-45EF-A224-5A82E7C464B7}" type="datetimeFigureOut">
              <a:rPr lang="ru-RU" smtClean="0"/>
              <a:t>09.01.2024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3567B-3F8D-4B03-A85A-1BC4B83D61E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171808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ABC86C-909B-45EF-A224-5A82E7C464B7}" type="datetimeFigureOut">
              <a:rPr lang="ru-RU" smtClean="0"/>
              <a:t>09.01.2024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3567B-3F8D-4B03-A85A-1BC4B83D61E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943290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ABC86C-909B-45EF-A224-5A82E7C464B7}" type="datetimeFigureOut">
              <a:rPr lang="ru-RU" smtClean="0"/>
              <a:t>09.01.2024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3567B-3F8D-4B03-A85A-1BC4B83D61E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809975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ABC86C-909B-45EF-A224-5A82E7C464B7}" type="datetimeFigureOut">
              <a:rPr lang="ru-RU" smtClean="0"/>
              <a:t>09.01.2024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D3567B-3F8D-4B03-A85A-1BC4B83D61E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3467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2001" cy="6819012"/>
          </a:xfrm>
          <a:prstGeom prst="rect">
            <a:avLst/>
          </a:prstGeom>
        </p:spPr>
      </p:pic>
      <p:sp>
        <p:nvSpPr>
          <p:cNvPr id="12" name="Скругленный прямоугольник 11"/>
          <p:cNvSpPr/>
          <p:nvPr/>
        </p:nvSpPr>
        <p:spPr>
          <a:xfrm>
            <a:off x="5391897" y="301220"/>
            <a:ext cx="5776197" cy="798946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044" y="3533775"/>
            <a:ext cx="4372495" cy="2459528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5466041" y="176836"/>
            <a:ext cx="577619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5400" b="1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Проект по </a:t>
            </a:r>
            <a:r>
              <a:rPr lang="en-US" sz="5400" b="1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PyGame</a:t>
            </a:r>
            <a:endParaRPr lang="ru-RU" sz="54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Скругленный прямоугольник 12"/>
          <p:cNvSpPr/>
          <p:nvPr/>
        </p:nvSpPr>
        <p:spPr>
          <a:xfrm>
            <a:off x="2604308" y="2141999"/>
            <a:ext cx="9299825" cy="798946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5"/>
          <p:cNvSpPr/>
          <p:nvPr/>
        </p:nvSpPr>
        <p:spPr>
          <a:xfrm>
            <a:off x="2504291" y="2045232"/>
            <a:ext cx="946111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5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Операционная система </a:t>
            </a:r>
            <a:r>
              <a:rPr lang="en-US" sz="5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Vindovs</a:t>
            </a:r>
            <a:endParaRPr lang="ru-RU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Скругленный прямоугольник 13"/>
          <p:cNvSpPr/>
          <p:nvPr/>
        </p:nvSpPr>
        <p:spPr>
          <a:xfrm>
            <a:off x="8067271" y="3420775"/>
            <a:ext cx="3987800" cy="281346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9996" y="3533775"/>
            <a:ext cx="3562350" cy="2533650"/>
          </a:xfrm>
          <a:prstGeom prst="rect">
            <a:avLst/>
          </a:prstGeom>
        </p:spPr>
      </p:pic>
      <p:sp>
        <p:nvSpPr>
          <p:cNvPr id="2" name="Скругленный прямоугольник 1"/>
          <p:cNvSpPr/>
          <p:nvPr/>
        </p:nvSpPr>
        <p:spPr>
          <a:xfrm>
            <a:off x="8222875" y="6298024"/>
            <a:ext cx="3549534" cy="45720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ямоугольник 9"/>
          <p:cNvSpPr/>
          <p:nvPr/>
        </p:nvSpPr>
        <p:spPr>
          <a:xfrm>
            <a:off x="8152938" y="6234237"/>
            <a:ext cx="3689408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32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Столяров Владимир</a:t>
            </a:r>
            <a:endParaRPr lang="ru-RU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17631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851" y="582729"/>
            <a:ext cx="10195458" cy="5734944"/>
          </a:xfrm>
          <a:prstGeom prst="rect">
            <a:avLst/>
          </a:prstGeom>
        </p:spPr>
      </p:pic>
      <p:sp>
        <p:nvSpPr>
          <p:cNvPr id="3" name="Скругленный прямоугольник 2"/>
          <p:cNvSpPr/>
          <p:nvPr/>
        </p:nvSpPr>
        <p:spPr>
          <a:xfrm>
            <a:off x="1893275" y="74815"/>
            <a:ext cx="8628610" cy="207818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Black" panose="020B0A04020102020204" pitchFamily="34" charset="0"/>
              </a:rPr>
              <a:t>Вот и первое приложения оно называется </a:t>
            </a:r>
            <a:r>
              <a:rPr lang="ru-RU" sz="2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Black" panose="020B0A04020102020204" pitchFamily="34" charset="0"/>
              </a:rPr>
              <a:t>«Шарики».</a:t>
            </a:r>
            <a:endParaRPr lang="ru-RU" sz="240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 Black" panose="020B0A04020102020204" pitchFamily="34" charset="0"/>
            </a:endParaRPr>
          </a:p>
          <a:p>
            <a:pPr algn="ctr"/>
            <a:r>
              <a:rPr lang="ru-RU" sz="2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Black" panose="020B0A04020102020204" pitchFamily="34" charset="0"/>
              </a:rPr>
              <a:t>Суть этого приложения состоит в </a:t>
            </a:r>
            <a:r>
              <a:rPr lang="ru-RU" sz="2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Black" panose="020B0A04020102020204" pitchFamily="34" charset="0"/>
              </a:rPr>
              <a:t>том, </a:t>
            </a:r>
            <a:r>
              <a:rPr lang="ru-RU" sz="2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Black" panose="020B0A04020102020204" pitchFamily="34" charset="0"/>
              </a:rPr>
              <a:t>что при клике  </a:t>
            </a:r>
            <a:r>
              <a:rPr lang="ru-RU" sz="2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Black" panose="020B0A04020102020204" pitchFamily="34" charset="0"/>
              </a:rPr>
              <a:t>мышкой, </a:t>
            </a:r>
            <a:r>
              <a:rPr lang="ru-RU" sz="2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Black" panose="020B0A04020102020204" pitchFamily="34" charset="0"/>
              </a:rPr>
              <a:t>разлетаются шарики разных размеров и </a:t>
            </a:r>
            <a:r>
              <a:rPr lang="ru-RU" sz="2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Black" panose="020B0A04020102020204" pitchFamily="34" charset="0"/>
              </a:rPr>
              <a:t>цветов.</a:t>
            </a:r>
            <a:endParaRPr lang="ru-RU" sz="2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5371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7043" y="689697"/>
            <a:ext cx="9606825" cy="540383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Прямоугольник 2"/>
          <p:cNvSpPr/>
          <p:nvPr/>
        </p:nvSpPr>
        <p:spPr>
          <a:xfrm>
            <a:off x="244498" y="43366"/>
            <a:ext cx="11947502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36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Black" panose="020B0A04020102020204" pitchFamily="34" charset="0"/>
              </a:rPr>
              <a:t>Вторая игра называется </a:t>
            </a:r>
            <a:r>
              <a:rPr lang="ru-RU" sz="36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Black" panose="020B0A04020102020204" pitchFamily="34" charset="0"/>
              </a:rPr>
              <a:t>«Нажми </a:t>
            </a:r>
            <a:r>
              <a:rPr lang="ru-RU" sz="36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Black" panose="020B0A04020102020204" pitchFamily="34" charset="0"/>
              </a:rPr>
              <a:t>на </a:t>
            </a:r>
            <a:r>
              <a:rPr lang="ru-RU" sz="36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Black" panose="020B0A04020102020204" pitchFamily="34" charset="0"/>
              </a:rPr>
              <a:t>Спайка»</a:t>
            </a:r>
            <a:endParaRPr lang="ru-RU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4" name="Стрелка вправо 3"/>
          <p:cNvSpPr/>
          <p:nvPr/>
        </p:nvSpPr>
        <p:spPr>
          <a:xfrm rot="1771876">
            <a:off x="761763" y="3740728"/>
            <a:ext cx="5802283" cy="906087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Скругленный прямоугольник 4"/>
          <p:cNvSpPr/>
          <p:nvPr/>
        </p:nvSpPr>
        <p:spPr>
          <a:xfrm>
            <a:off x="0" y="2111433"/>
            <a:ext cx="3662904" cy="1662545"/>
          </a:xfrm>
          <a:prstGeom prst="round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Black" panose="020B0A04020102020204" pitchFamily="34" charset="0"/>
              </a:rPr>
              <a:t>Нужно успеть нажать на </a:t>
            </a:r>
            <a:r>
              <a:rPr lang="ru-RU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Black" panose="020B0A04020102020204" pitchFamily="34" charset="0"/>
              </a:rPr>
              <a:t>Спайка,</a:t>
            </a:r>
            <a:endParaRPr lang="ru-RU" sz="200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 Black" panose="020B0A04020102020204" pitchFamily="34" charset="0"/>
            </a:endParaRPr>
          </a:p>
          <a:p>
            <a:pPr algn="ctr"/>
            <a:r>
              <a:rPr lang="ru-RU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Black" panose="020B0A04020102020204" pitchFamily="34" charset="0"/>
              </a:rPr>
              <a:t>пока </a:t>
            </a:r>
            <a:r>
              <a:rPr lang="ru-RU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Black" panose="020B0A04020102020204" pitchFamily="34" charset="0"/>
              </a:rPr>
              <a:t>не пропала эта зелёная </a:t>
            </a:r>
            <a:r>
              <a:rPr lang="ru-RU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Black" panose="020B0A04020102020204" pitchFamily="34" charset="0"/>
              </a:rPr>
              <a:t>шкала.</a:t>
            </a:r>
            <a:endParaRPr lang="ru-RU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2832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6520" y="128318"/>
            <a:ext cx="10032999" cy="564356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Скругленный прямоугольник 3"/>
          <p:cNvSpPr/>
          <p:nvPr/>
        </p:nvSpPr>
        <p:spPr>
          <a:xfrm>
            <a:off x="0" y="3742832"/>
            <a:ext cx="4859866" cy="2997200"/>
          </a:xfrm>
          <a:prstGeom prst="round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Прямоугольник 2"/>
          <p:cNvSpPr/>
          <p:nvPr/>
        </p:nvSpPr>
        <p:spPr>
          <a:xfrm>
            <a:off x="-105834" y="3687161"/>
            <a:ext cx="5071533" cy="310854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sz="28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Black" panose="020B0A04020102020204" pitchFamily="34" charset="0"/>
              </a:rPr>
              <a:t>Если не успеваешь кликнуть по </a:t>
            </a:r>
            <a:r>
              <a:rPr lang="ru-RU" sz="28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Black" panose="020B0A04020102020204" pitchFamily="34" charset="0"/>
              </a:rPr>
              <a:t>Спайку, то игра останавливается, и появляется </a:t>
            </a:r>
            <a:r>
              <a:rPr lang="ru-RU" sz="28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Black" panose="020B0A04020102020204" pitchFamily="34" charset="0"/>
              </a:rPr>
              <a:t>экран с Результатом, Рекордом </a:t>
            </a:r>
            <a:r>
              <a:rPr lang="ru-RU" sz="2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Black" panose="020B0A04020102020204" pitchFamily="34" charset="0"/>
              </a:rPr>
              <a:t>и твоя </a:t>
            </a:r>
            <a:r>
              <a:rPr lang="ru-RU" sz="28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Black" panose="020B0A04020102020204" pitchFamily="34" charset="0"/>
              </a:rPr>
              <a:t>Последняя </a:t>
            </a:r>
            <a:r>
              <a:rPr lang="ru-RU" sz="28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Black" panose="020B0A04020102020204" pitchFamily="34" charset="0"/>
              </a:rPr>
              <a:t>попытка.</a:t>
            </a:r>
            <a:endParaRPr lang="ru-RU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9171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3051" y="860376"/>
            <a:ext cx="9558867" cy="5376863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3309455" y="3947818"/>
            <a:ext cx="6058989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sz="9600" b="0" cap="none" spc="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Black" panose="020B0A04020102020204" pitchFamily="34" charset="0"/>
              </a:rPr>
              <a:t>Змейка</a:t>
            </a:r>
            <a:endParaRPr lang="ru-RU" sz="96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8294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0762" y="1241000"/>
            <a:ext cx="9511916" cy="5350453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1824689" y="-147294"/>
            <a:ext cx="8276626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88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Black" panose="020B0A04020102020204" pitchFamily="34" charset="0"/>
              </a:rPr>
              <a:t>Калькулятор</a:t>
            </a:r>
            <a:endParaRPr lang="ru-RU" sz="8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3637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2893" y="149321"/>
            <a:ext cx="7521478" cy="4230831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34933" y="149321"/>
            <a:ext cx="408637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5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Black" panose="020B0A04020102020204" pitchFamily="34" charset="0"/>
              </a:rPr>
              <a:t>Бомбочки</a:t>
            </a:r>
            <a:endParaRPr lang="ru-RU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34932" y="4611344"/>
            <a:ext cx="12157067" cy="193899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sz="4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Black" panose="020B0A04020102020204" pitchFamily="34" charset="0"/>
              </a:rPr>
              <a:t>Нужно нажимать на </a:t>
            </a:r>
            <a:r>
              <a:rPr lang="ru-RU" sz="4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Black" panose="020B0A04020102020204" pitchFamily="34" charset="0"/>
              </a:rPr>
              <a:t>бомбочку, </a:t>
            </a:r>
            <a:r>
              <a:rPr lang="ru-RU" sz="4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Black" panose="020B0A04020102020204" pitchFamily="34" charset="0"/>
              </a:rPr>
              <a:t>чтобы её взорвать, а если </a:t>
            </a:r>
            <a:r>
              <a:rPr lang="ru-RU" sz="4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Black" panose="020B0A04020102020204" pitchFamily="34" charset="0"/>
              </a:rPr>
              <a:t>«устали»,</a:t>
            </a:r>
            <a:r>
              <a:rPr lang="ru-RU" sz="4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Black" panose="020B0A04020102020204" pitchFamily="34" charset="0"/>
              </a:rPr>
              <a:t> </a:t>
            </a:r>
            <a:r>
              <a:rPr lang="ru-RU" sz="4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Black" panose="020B0A04020102020204" pitchFamily="34" charset="0"/>
              </a:rPr>
              <a:t>или </a:t>
            </a:r>
            <a:r>
              <a:rPr lang="ru-RU" sz="4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Black" panose="020B0A04020102020204" pitchFamily="34" charset="0"/>
              </a:rPr>
              <a:t>все взорвали, </a:t>
            </a:r>
            <a:r>
              <a:rPr lang="ru-RU" sz="4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Black" panose="020B0A04020102020204" pitchFamily="34" charset="0"/>
              </a:rPr>
              <a:t>то </a:t>
            </a:r>
            <a:r>
              <a:rPr lang="ru-RU" sz="4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Black" panose="020B0A04020102020204" pitchFamily="34" charset="0"/>
              </a:rPr>
              <a:t>нажмите</a:t>
            </a:r>
            <a:r>
              <a:rPr lang="en-US" sz="4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Black" panose="020B0A04020102020204" pitchFamily="34" charset="0"/>
              </a:rPr>
              <a:t> ESC</a:t>
            </a:r>
            <a:r>
              <a:rPr lang="ru-RU" sz="4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Black" panose="020B0A04020102020204" pitchFamily="34" charset="0"/>
              </a:rPr>
              <a:t>, </a:t>
            </a:r>
            <a:r>
              <a:rPr lang="ru-RU" sz="4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Black" panose="020B0A04020102020204" pitchFamily="34" charset="0"/>
              </a:rPr>
              <a:t>чтобы </a:t>
            </a:r>
            <a:r>
              <a:rPr lang="ru-RU" sz="4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Black" panose="020B0A04020102020204" pitchFamily="34" charset="0"/>
              </a:rPr>
              <a:t>выйти. </a:t>
            </a:r>
            <a:endParaRPr lang="ru-RU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 Black" panose="020B0A040201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413" y="969334"/>
            <a:ext cx="1854121" cy="1872663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7534" y="2442723"/>
            <a:ext cx="1523809" cy="14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631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6054" y="1096664"/>
            <a:ext cx="9430942" cy="5304905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3277719" y="173334"/>
            <a:ext cx="532068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5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Крестики-Нолики</a:t>
            </a:r>
            <a:endParaRPr lang="ru-RU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21037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Скругленный прямоугольник 4"/>
          <p:cNvSpPr/>
          <p:nvPr/>
        </p:nvSpPr>
        <p:spPr>
          <a:xfrm>
            <a:off x="3010351" y="167795"/>
            <a:ext cx="9115267" cy="3293533"/>
          </a:xfrm>
          <a:prstGeom prst="round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Прямоугольник 1"/>
          <p:cNvSpPr/>
          <p:nvPr/>
        </p:nvSpPr>
        <p:spPr>
          <a:xfrm>
            <a:off x="225888" y="265698"/>
            <a:ext cx="285084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5400" b="1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Выводы</a:t>
            </a:r>
            <a:r>
              <a:rPr lang="en-US" sz="5400" b="1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</a:t>
            </a:r>
            <a:endParaRPr lang="ru-RU" sz="54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2645861" y="265698"/>
            <a:ext cx="9844248" cy="258532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sz="5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Все этапы необходимые для работы проекта реализованы</a:t>
            </a:r>
            <a:r>
              <a:rPr lang="ru-RU" sz="5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но кое что м</a:t>
            </a:r>
            <a:r>
              <a:rPr lang="ru-RU" sz="5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ожно доработать</a:t>
            </a:r>
            <a:endParaRPr lang="ru-RU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116368" y="3706617"/>
            <a:ext cx="91314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5400" b="1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Возможности для доработки</a:t>
            </a:r>
            <a:r>
              <a:rPr lang="en-US" sz="5400" b="1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</a:t>
            </a:r>
            <a:endParaRPr lang="ru-RU" sz="54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-87713" y="4773881"/>
            <a:ext cx="11297579" cy="17877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sz="5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Улучшить, добавить и доработать некоторые игры</a:t>
            </a:r>
            <a:endParaRPr lang="ru-RU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533254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4"/>
          <p:cNvSpPr txBox="1"/>
          <p:nvPr/>
        </p:nvSpPr>
        <p:spPr>
          <a:xfrm>
            <a:off x="3251185" y="1832586"/>
            <a:ext cx="5223295" cy="17184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66"/>
              </a:lnSpc>
              <a:spcBef>
                <a:spcPct val="0"/>
              </a:spcBef>
            </a:pPr>
            <a:r>
              <a:rPr lang="en-US" sz="6667">
                <a:solidFill>
                  <a:srgbClr val="100F0D"/>
                </a:solidFill>
                <a:latin typeface="Halant Medium Bold"/>
              </a:rPr>
              <a:t>Спасибо </a:t>
            </a:r>
          </a:p>
          <a:p>
            <a:pPr algn="ctr">
              <a:lnSpc>
                <a:spcPts val="6667"/>
              </a:lnSpc>
              <a:spcBef>
                <a:spcPct val="0"/>
              </a:spcBef>
            </a:pPr>
            <a:r>
              <a:rPr lang="en-US" sz="6667">
                <a:solidFill>
                  <a:srgbClr val="100F0D"/>
                </a:solidFill>
                <a:latin typeface="Halant Medium Bold"/>
              </a:rPr>
              <a:t>за внимание.</a:t>
            </a:r>
          </a:p>
        </p:txBody>
      </p:sp>
    </p:spTree>
    <p:extLst>
      <p:ext uri="{BB962C8B-B14F-4D97-AF65-F5344CB8AC3E}">
        <p14:creationId xmlns:p14="http://schemas.microsoft.com/office/powerpoint/2010/main" val="3241685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3857797" y="240761"/>
            <a:ext cx="419377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5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Идея проекта</a:t>
            </a:r>
            <a:endParaRPr lang="ru-RU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5272" y="1164091"/>
            <a:ext cx="1905266" cy="1819529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0" y="3407909"/>
            <a:ext cx="1026595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5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Сделать </a:t>
            </a:r>
            <a:r>
              <a:rPr lang="ru-RU" sz="5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несколько </a:t>
            </a:r>
            <a:r>
              <a:rPr lang="ru-RU" sz="5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игр и режимов</a:t>
            </a:r>
            <a:endParaRPr lang="ru-RU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8399" y="4331239"/>
            <a:ext cx="1905266" cy="1905266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0462" y="1035615"/>
            <a:ext cx="1905266" cy="1905266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9431" y="4193542"/>
            <a:ext cx="1905266" cy="1886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295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Овал 4"/>
          <p:cNvSpPr/>
          <p:nvPr/>
        </p:nvSpPr>
        <p:spPr>
          <a:xfrm>
            <a:off x="731520" y="99754"/>
            <a:ext cx="2044931" cy="1113905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TextBox 17"/>
          <p:cNvSpPr txBox="1"/>
          <p:nvPr/>
        </p:nvSpPr>
        <p:spPr>
          <a:xfrm>
            <a:off x="859391" y="2124890"/>
            <a:ext cx="5935287" cy="41036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219"/>
              </a:lnSpc>
            </a:pPr>
            <a:r>
              <a:rPr lang="ru-RU" sz="4400" dirty="0" smtClean="0">
                <a:solidFill>
                  <a:srgbClr val="100F0D"/>
                </a:solidFill>
                <a:latin typeface="Arial Black" panose="020B0A04020102020204" pitchFamily="34" charset="0"/>
              </a:rPr>
              <a:t>Идея возникла </a:t>
            </a:r>
            <a:r>
              <a:rPr lang="ru-RU" sz="4400" dirty="0" smtClean="0">
                <a:solidFill>
                  <a:srgbClr val="100F0D"/>
                </a:solidFill>
                <a:latin typeface="Arial Black" panose="020B0A04020102020204" pitchFamily="34" charset="0"/>
              </a:rPr>
              <a:t>из-за </a:t>
            </a:r>
            <a:r>
              <a:rPr lang="ru-RU" sz="4400" dirty="0" smtClean="0">
                <a:solidFill>
                  <a:srgbClr val="100F0D"/>
                </a:solidFill>
                <a:latin typeface="Arial Black" panose="020B0A04020102020204" pitchFamily="34" charset="0"/>
              </a:rPr>
              <a:t>того, что я не знал какую игру мне сделать и решил сделать </a:t>
            </a:r>
            <a:r>
              <a:rPr lang="ru-RU" sz="4400" dirty="0" smtClean="0">
                <a:solidFill>
                  <a:srgbClr val="100F0D"/>
                </a:solidFill>
                <a:latin typeface="Arial Black" panose="020B0A04020102020204" pitchFamily="34" charset="0"/>
              </a:rPr>
              <a:t>несколько </a:t>
            </a:r>
            <a:r>
              <a:rPr lang="ru-RU" sz="4400" dirty="0" smtClean="0">
                <a:solidFill>
                  <a:srgbClr val="100F0D"/>
                </a:solidFill>
                <a:latin typeface="Arial Black" panose="020B0A04020102020204" pitchFamily="34" charset="0"/>
              </a:rPr>
              <a:t>простых и</a:t>
            </a:r>
            <a:endParaRPr lang="ru-RU" sz="4400" dirty="0">
              <a:solidFill>
                <a:srgbClr val="100F0D"/>
              </a:solidFill>
              <a:latin typeface="Arial Black" panose="020B0A04020102020204" pitchFamily="34" charset="0"/>
            </a:endParaRPr>
          </a:p>
          <a:p>
            <a:pPr>
              <a:lnSpc>
                <a:spcPts val="3219"/>
              </a:lnSpc>
            </a:pPr>
            <a:r>
              <a:rPr lang="ru-RU" sz="4400" dirty="0" smtClean="0">
                <a:solidFill>
                  <a:srgbClr val="100F0D"/>
                </a:solidFill>
                <a:latin typeface="Arial Black" panose="020B0A04020102020204" pitchFamily="34" charset="0"/>
              </a:rPr>
              <a:t>интересных игр и</a:t>
            </a:r>
            <a:endParaRPr lang="ru-RU" sz="4400" dirty="0">
              <a:solidFill>
                <a:srgbClr val="100F0D"/>
              </a:solidFill>
              <a:latin typeface="Arial Black" panose="020B0A04020102020204" pitchFamily="34" charset="0"/>
            </a:endParaRPr>
          </a:p>
          <a:p>
            <a:pPr>
              <a:lnSpc>
                <a:spcPts val="3219"/>
              </a:lnSpc>
            </a:pPr>
            <a:r>
              <a:rPr lang="ru-RU" sz="4400" dirty="0" smtClean="0">
                <a:solidFill>
                  <a:srgbClr val="100F0D"/>
                </a:solidFill>
                <a:latin typeface="Arial Black" panose="020B0A04020102020204" pitchFamily="34" charset="0"/>
              </a:rPr>
              <a:t>приложений на</a:t>
            </a:r>
          </a:p>
          <a:p>
            <a:pPr>
              <a:lnSpc>
                <a:spcPts val="3219"/>
              </a:lnSpc>
            </a:pPr>
            <a:r>
              <a:rPr lang="ru-RU" sz="4400" dirty="0" smtClean="0">
                <a:solidFill>
                  <a:srgbClr val="100F0D"/>
                </a:solidFill>
                <a:latin typeface="Arial Black" panose="020B0A04020102020204" pitchFamily="34" charset="0"/>
              </a:rPr>
              <a:t>любой вкус</a:t>
            </a:r>
            <a:endParaRPr lang="en-US" sz="4400" dirty="0">
              <a:solidFill>
                <a:srgbClr val="100F0D"/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TextBox 21"/>
          <p:cNvSpPr txBox="1"/>
          <p:nvPr/>
        </p:nvSpPr>
        <p:spPr>
          <a:xfrm>
            <a:off x="942518" y="542179"/>
            <a:ext cx="8115300" cy="5251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99"/>
              </a:lnSpc>
              <a:spcBef>
                <a:spcPct val="0"/>
              </a:spcBef>
            </a:pPr>
            <a:r>
              <a:rPr lang="en-US" sz="5400" b="1" u="none" dirty="0" smtClean="0">
                <a:solidFill>
                  <a:srgbClr val="100F0D"/>
                </a:solidFill>
                <a:latin typeface="Halant Medium Bold"/>
              </a:rPr>
              <a:t>Идея</a:t>
            </a:r>
            <a:endParaRPr lang="en-US" sz="5400" b="1" u="none" dirty="0">
              <a:solidFill>
                <a:srgbClr val="100F0D"/>
              </a:solidFill>
              <a:latin typeface="Halant Medium Bold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0655" y="542179"/>
            <a:ext cx="4336955" cy="4715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89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8"/>
          <p:cNvSpPr txBox="1"/>
          <p:nvPr/>
        </p:nvSpPr>
        <p:spPr>
          <a:xfrm>
            <a:off x="740911" y="734367"/>
            <a:ext cx="5129285" cy="4231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00"/>
              </a:lnSpc>
            </a:pPr>
            <a:r>
              <a:rPr lang="en-US" sz="6000" b="1" dirty="0" smtClean="0">
                <a:solidFill>
                  <a:srgbClr val="100F0D"/>
                </a:solidFill>
                <a:latin typeface="Halant Medium Bold"/>
              </a:rPr>
              <a:t>Реализация</a:t>
            </a:r>
            <a:endParaRPr lang="en-US" sz="6000" b="1" dirty="0">
              <a:solidFill>
                <a:srgbClr val="100F0D"/>
              </a:solidFill>
              <a:latin typeface="Halant Medium Bold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805872" y="2390983"/>
            <a:ext cx="9855199" cy="258532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sz="5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Я решил сделать пару </a:t>
            </a:r>
            <a:r>
              <a:rPr lang="ru-RU" sz="5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игр, </a:t>
            </a:r>
            <a:r>
              <a:rPr lang="ru-RU" sz="5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которые всем известны и доработать или улучшить их</a:t>
            </a:r>
            <a:endParaRPr lang="ru-RU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631767" y="1157560"/>
            <a:ext cx="4771506" cy="7272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98457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с одним усеченным и одним скругленным углом 3"/>
          <p:cNvSpPr/>
          <p:nvPr/>
        </p:nvSpPr>
        <p:spPr>
          <a:xfrm>
            <a:off x="1147156" y="2078182"/>
            <a:ext cx="8894619" cy="4031673"/>
          </a:xfrm>
          <a:prstGeom prst="snip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TextBox 18"/>
          <p:cNvSpPr txBox="1"/>
          <p:nvPr/>
        </p:nvSpPr>
        <p:spPr>
          <a:xfrm>
            <a:off x="375261" y="1080906"/>
            <a:ext cx="8115300" cy="655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99"/>
              </a:lnSpc>
              <a:spcBef>
                <a:spcPct val="0"/>
              </a:spcBef>
            </a:pPr>
            <a:r>
              <a:rPr lang="en-US" sz="8800" b="1" dirty="0">
                <a:solidFill>
                  <a:srgbClr val="100F0D"/>
                </a:solidFill>
                <a:latin typeface="Halant Medium Bold"/>
              </a:rPr>
              <a:t>Структура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1678560" y="2759517"/>
            <a:ext cx="7806945" cy="258532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ru-RU" sz="5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Black" panose="020B0A04020102020204" pitchFamily="34" charset="0"/>
              </a:rPr>
              <a:t>1)</a:t>
            </a:r>
            <a:r>
              <a:rPr lang="ru-RU" sz="5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Black" panose="020B0A04020102020204" pitchFamily="34" charset="0"/>
              </a:rPr>
              <a:t>Меню включения</a:t>
            </a:r>
          </a:p>
          <a:p>
            <a:r>
              <a:rPr lang="ru-RU" sz="5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Black" panose="020B0A04020102020204" pitchFamily="34" charset="0"/>
              </a:rPr>
              <a:t>2)Рабочий стол</a:t>
            </a:r>
          </a:p>
          <a:p>
            <a:r>
              <a:rPr lang="ru-RU" sz="5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Black" panose="020B0A04020102020204" pitchFamily="34" charset="0"/>
              </a:rPr>
              <a:t>3)Игры</a:t>
            </a:r>
            <a:endParaRPr lang="ru-RU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540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90332" y="332200"/>
            <a:ext cx="11805181" cy="136191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ts val="3300"/>
              </a:lnSpc>
            </a:pPr>
            <a:r>
              <a:rPr lang="ru-RU" sz="5400" b="1" dirty="0">
                <a:solidFill>
                  <a:srgbClr val="100F0D"/>
                </a:solidFill>
                <a:latin typeface="Halant Medium Bold"/>
              </a:rPr>
              <a:t>Использованные </a:t>
            </a:r>
            <a:r>
              <a:rPr lang="ru-RU" sz="5400" b="1" dirty="0" smtClean="0">
                <a:solidFill>
                  <a:srgbClr val="100F0D"/>
                </a:solidFill>
                <a:latin typeface="Halant Medium Bold"/>
              </a:rPr>
              <a:t>программы и </a:t>
            </a:r>
          </a:p>
          <a:p>
            <a:pPr>
              <a:lnSpc>
                <a:spcPts val="3300"/>
              </a:lnSpc>
            </a:pPr>
            <a:endParaRPr lang="ru-RU" sz="5400" b="1" dirty="0">
              <a:solidFill>
                <a:srgbClr val="100F0D"/>
              </a:solidFill>
              <a:latin typeface="Halant Medium Bold"/>
            </a:endParaRPr>
          </a:p>
          <a:p>
            <a:pPr>
              <a:lnSpc>
                <a:spcPts val="3300"/>
              </a:lnSpc>
            </a:pPr>
            <a:r>
              <a:rPr lang="ru-RU" sz="5400" b="1" dirty="0" smtClean="0">
                <a:solidFill>
                  <a:srgbClr val="100F0D"/>
                </a:solidFill>
                <a:latin typeface="Halant Medium Bold"/>
              </a:rPr>
              <a:t>библиотеки</a:t>
            </a:r>
            <a:endParaRPr lang="ru-RU" sz="5400" b="1" dirty="0">
              <a:solidFill>
                <a:srgbClr val="100F0D"/>
              </a:solidFill>
              <a:latin typeface="Halant Medium Bold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487126" y="2373537"/>
            <a:ext cx="550579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3219"/>
              </a:lnSpc>
            </a:pPr>
            <a:r>
              <a:rPr lang="en-US" sz="5400" dirty="0" smtClean="0">
                <a:solidFill>
                  <a:srgbClr val="100F0D"/>
                </a:solidFill>
                <a:latin typeface="Overpass Light"/>
              </a:rPr>
              <a:t>Программы:</a:t>
            </a:r>
            <a:endParaRPr lang="ru-RU" sz="5400" dirty="0" smtClean="0">
              <a:solidFill>
                <a:srgbClr val="100F0D"/>
              </a:solidFill>
              <a:latin typeface="Overpass Light"/>
            </a:endParaRPr>
          </a:p>
          <a:p>
            <a:pPr>
              <a:lnSpc>
                <a:spcPts val="3219"/>
              </a:lnSpc>
            </a:pPr>
            <a:endParaRPr lang="en-US" sz="5400" dirty="0">
              <a:solidFill>
                <a:srgbClr val="100F0D"/>
              </a:solidFill>
              <a:latin typeface="Overpass Light"/>
            </a:endParaRPr>
          </a:p>
          <a:p>
            <a:pPr>
              <a:lnSpc>
                <a:spcPts val="3219"/>
              </a:lnSpc>
            </a:pPr>
            <a:r>
              <a:rPr lang="en-US" sz="5400" dirty="0">
                <a:solidFill>
                  <a:srgbClr val="100F0D"/>
                </a:solidFill>
                <a:latin typeface="Overpass Light"/>
              </a:rPr>
              <a:t>PyCharm</a:t>
            </a:r>
            <a:endParaRPr lang="ru-RU" sz="5400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5485913" y="1105284"/>
            <a:ext cx="5744581" cy="550920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sz="4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Библиотеки</a:t>
            </a:r>
            <a:r>
              <a:rPr lang="en-US" sz="4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</a:t>
            </a:r>
            <a:endParaRPr lang="ru-RU" sz="44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sz="44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Os</a:t>
            </a:r>
            <a:endParaRPr lang="en-US" sz="4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sz="44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Datetime</a:t>
            </a:r>
            <a:endParaRPr lang="en-US" sz="4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sz="44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Pygame</a:t>
            </a:r>
            <a:endParaRPr lang="en-US" sz="4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sz="4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Sys</a:t>
            </a:r>
            <a:endParaRPr lang="en-US" sz="4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sz="4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Math</a:t>
            </a:r>
            <a:endParaRPr lang="en-US" sz="4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sz="4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Random </a:t>
            </a:r>
          </a:p>
          <a:p>
            <a:pPr algn="ctr"/>
            <a:r>
              <a:rPr lang="en-US" sz="4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Time</a:t>
            </a:r>
            <a:endParaRPr lang="en-US" sz="4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7" name="Picture 1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44375" y="3859884"/>
            <a:ext cx="6400800" cy="2488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678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1" cy="6858000"/>
          </a:xfrm>
          <a:prstGeom prst="rect">
            <a:avLst/>
          </a:prstGeom>
        </p:spPr>
      </p:pic>
      <p:sp>
        <p:nvSpPr>
          <p:cNvPr id="3" name="Скругленный прямоугольник 2"/>
          <p:cNvSpPr/>
          <p:nvPr/>
        </p:nvSpPr>
        <p:spPr>
          <a:xfrm>
            <a:off x="2438400" y="233514"/>
            <a:ext cx="7611533" cy="1754326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Прямоугольник 4"/>
          <p:cNvSpPr/>
          <p:nvPr/>
        </p:nvSpPr>
        <p:spPr>
          <a:xfrm>
            <a:off x="2269970" y="383143"/>
            <a:ext cx="7948391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sz="40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rial Black" panose="020B0A04020102020204" pitchFamily="34" charset="0"/>
              </a:rPr>
              <a:t>При старте нас встречает вот такое окно запуска</a:t>
            </a:r>
            <a:endParaRPr lang="ru-RU" sz="40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9374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9467" y="745595"/>
            <a:ext cx="9135533" cy="5138738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1" y="0"/>
            <a:ext cx="12192000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sz="48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После включения мы видим рабочий стол</a:t>
            </a:r>
            <a:endParaRPr lang="ru-RU" sz="4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Стрелка углом 6"/>
          <p:cNvSpPr/>
          <p:nvPr/>
        </p:nvSpPr>
        <p:spPr>
          <a:xfrm rot="20020431" flipV="1">
            <a:off x="1302859" y="2913584"/>
            <a:ext cx="3530600" cy="1145705"/>
          </a:xfrm>
          <a:prstGeom prst="ben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4" name="Скругленный прямоугольник 3"/>
          <p:cNvSpPr/>
          <p:nvPr/>
        </p:nvSpPr>
        <p:spPr>
          <a:xfrm>
            <a:off x="76200" y="2421467"/>
            <a:ext cx="2311400" cy="136313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Black" panose="020B0A04020102020204" pitchFamily="34" charset="0"/>
              </a:rPr>
              <a:t>Мы можем выбрать какое-нибудь приложение</a:t>
            </a:r>
            <a:endParaRPr lang="ru-RU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10" name="Стрелка вправо 9"/>
          <p:cNvSpPr/>
          <p:nvPr/>
        </p:nvSpPr>
        <p:spPr>
          <a:xfrm rot="10196244">
            <a:off x="2019299" y="4826750"/>
            <a:ext cx="6802968" cy="431800"/>
          </a:xfrm>
          <a:prstGeom prst="rightArrow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с двумя скругленными противолежащими углами 7"/>
          <p:cNvSpPr/>
          <p:nvPr/>
        </p:nvSpPr>
        <p:spPr>
          <a:xfrm>
            <a:off x="7935165" y="4138826"/>
            <a:ext cx="3234267" cy="1287850"/>
          </a:xfrm>
          <a:prstGeom prst="round2Diag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Black" panose="020B0A04020102020204" pitchFamily="34" charset="0"/>
              </a:rPr>
              <a:t>Чтобы выйти надо нажать на звёздочку</a:t>
            </a:r>
            <a:endParaRPr lang="ru-RU" sz="2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5073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704794" y="961396"/>
            <a:ext cx="9231994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sz="5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Black" panose="020B0A04020102020204" pitchFamily="34" charset="0"/>
              </a:rPr>
              <a:t>А теперь отдельно про каждое приложение</a:t>
            </a:r>
            <a:endParaRPr lang="ru-RU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 Black" panose="020B0A04020102020204" pitchFamily="34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334" y="2568847"/>
            <a:ext cx="3810532" cy="366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897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</TotalTime>
  <Words>241</Words>
  <Application>Microsoft Office PowerPoint</Application>
  <PresentationFormat>Широкоэкранный</PresentationFormat>
  <Paragraphs>52</Paragraphs>
  <Slides>18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18</vt:i4>
      </vt:variant>
    </vt:vector>
  </HeadingPairs>
  <TitlesOfParts>
    <vt:vector size="25" baseType="lpstr">
      <vt:lpstr>Arial</vt:lpstr>
      <vt:lpstr>Arial Black</vt:lpstr>
      <vt:lpstr>Calibri</vt:lpstr>
      <vt:lpstr>Calibri Light</vt:lpstr>
      <vt:lpstr>Halant Medium Bold</vt:lpstr>
      <vt:lpstr>Overpass Light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Вова</dc:creator>
  <cp:lastModifiedBy>Вова</cp:lastModifiedBy>
  <cp:revision>13</cp:revision>
  <dcterms:created xsi:type="dcterms:W3CDTF">2024-01-08T12:03:52Z</dcterms:created>
  <dcterms:modified xsi:type="dcterms:W3CDTF">2024-01-09T16:54:29Z</dcterms:modified>
</cp:coreProperties>
</file>